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370" y="-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94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37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58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89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53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52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6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5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42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7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9630-6A4A-4D5F-8D13-D95A1B246956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DEE5-EDF9-444E-A797-6787F999D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CONCURSO LD 092020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Candidato: Roberto </a:t>
            </a:r>
            <a:r>
              <a:rPr lang="pt-BR" dirty="0" err="1" smtClean="0"/>
              <a:t>Kopke</a:t>
            </a:r>
            <a:r>
              <a:rPr lang="pt-BR" dirty="0" smtClean="0"/>
              <a:t> Salinas - IQ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0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EDITAL – O QUE MUDOU EM RELAÇÃO AOS CONCURSOS PRESENCIAIS?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Salas virtuais</a:t>
            </a:r>
          </a:p>
          <a:p>
            <a:r>
              <a:rPr lang="pt-BR" dirty="0" smtClean="0"/>
              <a:t>Prova escrita com apenas candidato e presidente/membro do IQ</a:t>
            </a:r>
          </a:p>
          <a:p>
            <a:r>
              <a:rPr lang="pt-BR" dirty="0" smtClean="0"/>
              <a:t>Banca assiste ao sorteio do ponto pelo </a:t>
            </a:r>
            <a:r>
              <a:rPr lang="pt-BR" dirty="0" err="1" smtClean="0"/>
              <a:t>Gmeet</a:t>
            </a:r>
            <a:endParaRPr lang="pt-BR" dirty="0" smtClean="0"/>
          </a:p>
          <a:p>
            <a:r>
              <a:rPr lang="pt-BR" dirty="0" smtClean="0"/>
              <a:t>Leitura virtual</a:t>
            </a:r>
          </a:p>
          <a:p>
            <a:r>
              <a:rPr lang="pt-BR" dirty="0" smtClean="0"/>
              <a:t>Transmissão ao vivo para público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6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fica igual?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Definição do cronograma pela banca logo no início dos trabalhos</a:t>
            </a:r>
          </a:p>
          <a:p>
            <a:r>
              <a:rPr lang="pt-BR" dirty="0" smtClean="0"/>
              <a:t>Discussão e definição dos 10 temas (podem permanecer os do edital ou serem mudados para pontos mais específicos, desde que dentro das áreas definidas no edital).</a:t>
            </a:r>
          </a:p>
          <a:p>
            <a:r>
              <a:rPr lang="pt-BR" dirty="0" smtClean="0"/>
              <a:t>O Presidente deve anunciar o fim de uma prova e começo da outra.</a:t>
            </a:r>
          </a:p>
          <a:p>
            <a:r>
              <a:rPr lang="pt-BR" dirty="0" smtClean="0"/>
              <a:t>Prova de erudição é uma aula de no máximo 60 minutos sobre tema de livre escolha do candidato.</a:t>
            </a:r>
          </a:p>
          <a:p>
            <a:r>
              <a:rPr lang="pt-BR" dirty="0" smtClean="0"/>
              <a:t>Prova de defesa do texto crítico se baseia em perguntas da banca sobre o tema escolhido pelo candidato. </a:t>
            </a:r>
            <a:r>
              <a:rPr lang="pt-BR" sz="2200" b="1" dirty="0" smtClean="0"/>
              <a:t>“Estudos sobre estrutura e dinâmica de proteínas derivadas do Sistema de Secreção do Tipo IV de </a:t>
            </a:r>
            <a:r>
              <a:rPr lang="pt-BR" sz="2200" b="1" dirty="0" err="1" smtClean="0"/>
              <a:t>Xanthomonas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citri</a:t>
            </a:r>
            <a:r>
              <a:rPr lang="pt-BR" sz="2200" b="1" dirty="0" smtClean="0"/>
              <a:t> e do trocador de Na+ /Ca2+</a:t>
            </a:r>
            <a:r>
              <a:rPr lang="pt-BR" b="1" dirty="0" smtClean="0"/>
              <a:t>”</a:t>
            </a:r>
          </a:p>
          <a:p>
            <a:r>
              <a:rPr lang="pt-BR" b="1" dirty="0" smtClean="0"/>
              <a:t>Julgamento do Memorial – </a:t>
            </a:r>
            <a:r>
              <a:rPr lang="pt-BR" dirty="0" smtClean="0"/>
              <a:t>perguntas sobre o documento.</a:t>
            </a:r>
          </a:p>
          <a:p>
            <a:r>
              <a:rPr lang="pt-BR" dirty="0" smtClean="0"/>
              <a:t>Resultado será em sessão pública com leitura do relatório.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SALAS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57348" y="1611086"/>
            <a:ext cx="4110445" cy="36750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SALA RESERVADA PARA A BANCA</a:t>
            </a:r>
          </a:p>
          <a:p>
            <a:pPr algn="ctr"/>
            <a:r>
              <a:rPr lang="pt-BR" dirty="0" smtClean="0"/>
              <a:t>(SESSÕES SECRETAS)</a:t>
            </a:r>
          </a:p>
          <a:p>
            <a:pPr algn="ctr"/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Definição de Cronograma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Definição dos 10 temas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Deliberar sobre pedido de mudança de algum dos temas pelo candidato</a:t>
            </a:r>
            <a:br>
              <a:rPr lang="pt-BR" dirty="0" smtClean="0"/>
            </a:br>
            <a:r>
              <a:rPr lang="pt-BR" dirty="0" smtClean="0"/>
              <a:t>Discussão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Preenchimento do Quadro de 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Redigir o Relatório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Outros assuntos sigilosos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Outras deliberações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868092" y="2287179"/>
            <a:ext cx="4378234" cy="155330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SALA PRINCIPAL (TRANSMISSÃO AO VIVO)</a:t>
            </a:r>
            <a:endParaRPr lang="pt-BR" dirty="0"/>
          </a:p>
        </p:txBody>
      </p:sp>
      <p:sp>
        <p:nvSpPr>
          <p:cNvPr id="6" name="Retângulo Arredondado 5"/>
          <p:cNvSpPr/>
          <p:nvPr/>
        </p:nvSpPr>
        <p:spPr>
          <a:xfrm>
            <a:off x="5629003" y="4667795"/>
            <a:ext cx="2856412" cy="11843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MAINSTREAM/YOUTUBE</a:t>
            </a:r>
          </a:p>
          <a:p>
            <a:pPr algn="ctr"/>
            <a:r>
              <a:rPr lang="pt-BR" dirty="0" smtClean="0"/>
              <a:t>PARA PÚBLICO E CONVIDADOS</a:t>
            </a:r>
            <a:endParaRPr lang="pt-BR" dirty="0"/>
          </a:p>
        </p:txBody>
      </p:sp>
      <p:cxnSp>
        <p:nvCxnSpPr>
          <p:cNvPr id="8" name="Conector de Seta Reta 7"/>
          <p:cNvCxnSpPr>
            <a:stCxn id="5" idx="2"/>
            <a:endCxn id="6" idx="0"/>
          </p:cNvCxnSpPr>
          <p:nvPr/>
        </p:nvCxnSpPr>
        <p:spPr>
          <a:xfrm>
            <a:off x="7057209" y="3840480"/>
            <a:ext cx="0" cy="82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o candidato não pode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Apresentar-se depois do horário estabelecido (não poderá realizar as provas). </a:t>
            </a:r>
          </a:p>
          <a:p>
            <a:r>
              <a:rPr lang="pt-BR" dirty="0" smtClean="0"/>
              <a:t>Exceder 60 minutos na prova oral de erudição (deverá ser interrompido)</a:t>
            </a:r>
          </a:p>
          <a:p>
            <a:r>
              <a:rPr lang="pt-BR" dirty="0" smtClean="0"/>
              <a:t>Apresentar equipamento e conexão inadequados para o concurso (a ATAC se dispõe a testar o equipamento, som e imagem junto com os candidatos – sala de ensaio).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0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293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CONCURSO LD 092020</vt:lpstr>
      <vt:lpstr>EDITAL – O QUE MUDOU EM RELAÇÃO AOS CONCURSOS PRESENCIAIS? </vt:lpstr>
      <vt:lpstr>O que fica igual?</vt:lpstr>
      <vt:lpstr>SALAS</vt:lpstr>
      <vt:lpstr>O que o candidato não pode fazer?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LD 092020</dc:title>
  <dc:creator>Monica Pacheco</dc:creator>
  <cp:lastModifiedBy>Monica Pacheco</cp:lastModifiedBy>
  <cp:revision>5</cp:revision>
  <dcterms:created xsi:type="dcterms:W3CDTF">2020-11-10T11:35:34Z</dcterms:created>
  <dcterms:modified xsi:type="dcterms:W3CDTF">2020-11-10T21:57:14Z</dcterms:modified>
</cp:coreProperties>
</file>